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8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20/01/1441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20/01/1441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20/01/1441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20/01/1441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20/01/1441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20/01/1441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20/01/1441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20/01/1441</a:t>
            </a:fld>
            <a:endParaRPr lang="ar-IQ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20/01/1441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A568C-78FB-43E5-AEA8-F6D2D7CCE2F6}" type="datetimeFigureOut">
              <a:rPr lang="ar-IQ" smtClean="0"/>
              <a:t>20/01/1441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8CA568C-78FB-43E5-AEA8-F6D2D7CCE2F6}" type="datetimeFigureOut">
              <a:rPr lang="ar-IQ" smtClean="0"/>
              <a:t>20/01/1441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8CA568C-78FB-43E5-AEA8-F6D2D7CCE2F6}" type="datetimeFigureOut">
              <a:rPr lang="ar-IQ" smtClean="0"/>
              <a:t>20/01/1441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ECDF40B-9ED4-4DCF-B852-C81A3AB321B1}" type="slidenum">
              <a:rPr lang="ar-IQ" smtClean="0"/>
              <a:t>‹#›</a:t>
            </a:fld>
            <a:endParaRPr lang="ar-IQ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685800"/>
            <a:ext cx="1524000" cy="1524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صورة 1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762000"/>
            <a:ext cx="1630045" cy="1447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Rectangle 5"/>
          <p:cNvSpPr/>
          <p:nvPr/>
        </p:nvSpPr>
        <p:spPr>
          <a:xfrm>
            <a:off x="1811971" y="2420888"/>
            <a:ext cx="587853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b="1" dirty="0" smtClean="0"/>
              <a:t>General Biology  </a:t>
            </a:r>
            <a:endParaRPr lang="ar-IQ" sz="5400" dirty="0"/>
          </a:p>
        </p:txBody>
      </p:sp>
      <p:sp>
        <p:nvSpPr>
          <p:cNvPr id="9" name="Rectangle 8"/>
          <p:cNvSpPr/>
          <p:nvPr/>
        </p:nvSpPr>
        <p:spPr>
          <a:xfrm>
            <a:off x="2373829" y="4077072"/>
            <a:ext cx="39795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dirty="0" smtClean="0"/>
              <a:t> </a:t>
            </a:r>
            <a:r>
              <a:rPr lang="en-US" sz="4000" b="1" dirty="0" smtClean="0"/>
              <a:t>Dr. </a:t>
            </a:r>
            <a:r>
              <a:rPr lang="en-US" sz="4000" b="1" dirty="0" err="1" smtClean="0"/>
              <a:t>sraa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nsayef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2577902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3567" y="1689482"/>
            <a:ext cx="83191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5400" b="1" dirty="0"/>
              <a:t>Microscopes</a:t>
            </a:r>
            <a:endParaRPr lang="en-US" sz="5400" dirty="0"/>
          </a:p>
        </p:txBody>
      </p:sp>
      <p:sp>
        <p:nvSpPr>
          <p:cNvPr id="5" name="Rectangle 4"/>
          <p:cNvSpPr/>
          <p:nvPr/>
        </p:nvSpPr>
        <p:spPr>
          <a:xfrm>
            <a:off x="3729677" y="3212976"/>
            <a:ext cx="229229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3600" b="1" dirty="0" smtClean="0">
              <a:latin typeface="Arial Black" pitchFamily="34" charset="0"/>
            </a:endParaRPr>
          </a:p>
          <a:p>
            <a:pPr algn="ctr"/>
            <a:r>
              <a:rPr lang="en-US" sz="3600" b="1" dirty="0" smtClean="0">
                <a:latin typeface="Arial Black" pitchFamily="34" charset="0"/>
              </a:rPr>
              <a:t>Lab </a:t>
            </a:r>
            <a:r>
              <a:rPr lang="en-US" sz="3600" b="1" dirty="0" smtClean="0">
                <a:latin typeface="Arial Black" pitchFamily="34" charset="0"/>
              </a:rPr>
              <a:t>((2))</a:t>
            </a:r>
            <a:endParaRPr lang="ar-IQ" sz="3600" b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354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568952" cy="5904656"/>
          </a:xfrm>
          <a:solidFill>
            <a:srgbClr val="00B050"/>
          </a:solidFill>
        </p:spPr>
        <p:txBody>
          <a:bodyPr>
            <a:normAutofit/>
          </a:bodyPr>
          <a:lstStyle/>
          <a:p>
            <a:pPr marL="36576" indent="0" algn="l">
              <a:buNone/>
            </a:pP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Microscope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is an instrument used to see objects that are too small for the naked eye.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l" rtl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Theirs two types of microscopes: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l" rtl="0">
              <a:buNone/>
            </a:pP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(1)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Light Microscope (LM)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" lvl="0" indent="0" algn="l" rtl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Simple 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Microscope  (use single lens)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6576" lvl="0" indent="0" algn="l" rtl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Compound 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Microscope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(use set lenses or lens system)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l" rtl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(2) Electron Microscope (EM)</a:t>
            </a:r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" lvl="0" indent="0" algn="l" rtl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Scanning electron microscope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6576" lvl="0" indent="0" algn="l" rtl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Transmission electron microscope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l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21405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4525963"/>
          </a:xfrm>
          <a:solidFill>
            <a:srgbClr val="00B050"/>
          </a:solidFill>
        </p:spPr>
        <p:txBody>
          <a:bodyPr/>
          <a:lstStyle/>
          <a:p>
            <a:pPr marL="36576" indent="0" algn="l">
              <a:buNone/>
            </a:pPr>
            <a:r>
              <a:rPr lang="en-US" b="1" u="sng" dirty="0">
                <a:solidFill>
                  <a:srgbClr val="FFFF00"/>
                </a:solidFill>
              </a:rPr>
              <a:t>Parts  and  functions of </a:t>
            </a:r>
            <a:r>
              <a:rPr lang="en-US" b="1" u="sng" dirty="0" err="1">
                <a:solidFill>
                  <a:srgbClr val="FFFF00"/>
                </a:solidFill>
              </a:rPr>
              <a:t>acompound</a:t>
            </a:r>
            <a:r>
              <a:rPr lang="en-US" b="1" u="sng" dirty="0">
                <a:solidFill>
                  <a:srgbClr val="FFFF00"/>
                </a:solidFill>
              </a:rPr>
              <a:t> </a:t>
            </a:r>
            <a:r>
              <a:rPr lang="en-US" b="1" u="sng" dirty="0" smtClean="0">
                <a:solidFill>
                  <a:srgbClr val="FFFF00"/>
                </a:solidFill>
              </a:rPr>
              <a:t>microscope</a:t>
            </a:r>
          </a:p>
          <a:p>
            <a:pPr marL="36576" indent="0" algn="l">
              <a:buNone/>
            </a:pPr>
            <a:r>
              <a:rPr lang="en-US" b="1" dirty="0"/>
              <a:t>1- Mechanical parts</a:t>
            </a:r>
            <a:endParaRPr lang="en-US" dirty="0"/>
          </a:p>
          <a:p>
            <a:pPr marL="36576" indent="0" algn="l">
              <a:buNone/>
            </a:pPr>
            <a:endParaRPr lang="ar-IQ" dirty="0" smtClean="0"/>
          </a:p>
          <a:p>
            <a:pPr marL="36576" indent="0" algn="l">
              <a:buNone/>
            </a:pPr>
            <a:r>
              <a:rPr lang="en-US" b="1" dirty="0"/>
              <a:t>2- Magnifying parts</a:t>
            </a:r>
            <a:endParaRPr lang="en-US" dirty="0"/>
          </a:p>
          <a:p>
            <a:pPr marL="36576" indent="0" algn="l">
              <a:buNone/>
            </a:pPr>
            <a:endParaRPr lang="ar-IQ" dirty="0" smtClean="0"/>
          </a:p>
          <a:p>
            <a:pPr marL="36576" indent="0" algn="l">
              <a:buNone/>
            </a:pPr>
            <a:r>
              <a:rPr lang="en-US" b="1" u="sng" dirty="0"/>
              <a:t>3- Illuminating parts</a:t>
            </a:r>
            <a:endParaRPr lang="en-US" u="sng" dirty="0"/>
          </a:p>
          <a:p>
            <a:pPr marL="36576" indent="0" algn="l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73291629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165</TotalTime>
  <Words>91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Technic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17</cp:revision>
  <dcterms:created xsi:type="dcterms:W3CDTF">2019-09-14T08:07:35Z</dcterms:created>
  <dcterms:modified xsi:type="dcterms:W3CDTF">2019-09-19T07:57:23Z</dcterms:modified>
</cp:coreProperties>
</file>